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5" r:id="rId2"/>
    <p:sldId id="257" r:id="rId3"/>
    <p:sldId id="266" r:id="rId4"/>
    <p:sldId id="258" r:id="rId5"/>
    <p:sldId id="260" r:id="rId6"/>
    <p:sldId id="261" r:id="rId7"/>
    <p:sldId id="262" r:id="rId8"/>
    <p:sldId id="264"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4C57A7-C9CA-4703-831C-C7ACD86531E0}"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244411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4C57A7-C9CA-4703-831C-C7ACD86531E0}"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3785490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4C57A7-C9CA-4703-831C-C7ACD86531E0}"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2010453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4C57A7-C9CA-4703-831C-C7ACD86531E0}"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216271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4C57A7-C9CA-4703-831C-C7ACD86531E0}" type="datetimeFigureOut">
              <a:rPr lang="en-US" smtClean="0"/>
              <a:t>5/2/2019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903852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4C57A7-C9CA-4703-831C-C7ACD86531E0}" type="datetimeFigureOut">
              <a:rPr lang="en-US" smtClean="0"/>
              <a:t>5/2/2019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3447833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4C57A7-C9CA-4703-831C-C7ACD86531E0}" type="datetimeFigureOut">
              <a:rPr lang="en-US" smtClean="0"/>
              <a:t>5/2/2019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153773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4C57A7-C9CA-4703-831C-C7ACD86531E0}"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1707492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4C57A7-C9CA-4703-831C-C7ACD86531E0}"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686592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4C57A7-C9CA-4703-831C-C7ACD86531E0}"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1705219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4C57A7-C9CA-4703-831C-C7ACD86531E0}"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7CB19-4255-401F-96AE-5454A261E047}" type="slidenum">
              <a:rPr lang="en-US" smtClean="0"/>
              <a:t>‹#›</a:t>
            </a:fld>
            <a:endParaRPr lang="en-US"/>
          </a:p>
        </p:txBody>
      </p:sp>
    </p:spTree>
    <p:extLst>
      <p:ext uri="{BB962C8B-B14F-4D97-AF65-F5344CB8AC3E}">
        <p14:creationId xmlns:p14="http://schemas.microsoft.com/office/powerpoint/2010/main" val="3354841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4C57A7-C9CA-4703-831C-C7ACD86531E0}" type="datetimeFigureOut">
              <a:rPr lang="en-US" smtClean="0"/>
              <a:t>5/2/2019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67CB19-4255-401F-96AE-5454A261E047}" type="slidenum">
              <a:rPr lang="en-US" smtClean="0"/>
              <a:t>‹#›</a:t>
            </a:fld>
            <a:endParaRPr lang="en-US"/>
          </a:p>
        </p:txBody>
      </p:sp>
    </p:spTree>
    <p:extLst>
      <p:ext uri="{BB962C8B-B14F-4D97-AF65-F5344CB8AC3E}">
        <p14:creationId xmlns:p14="http://schemas.microsoft.com/office/powerpoint/2010/main" val="37695667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www.husonvalleypainter.com/" TargetMode="External"/><Relationship Id="rId2" Type="http://schemas.openxmlformats.org/officeDocument/2006/relationships/hyperlink" Target="http://www.fineartamerica.com/art/paintings/monochromati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Monochromatic Paintings</a:t>
            </a:r>
          </a:p>
        </p:txBody>
      </p:sp>
      <p:sp>
        <p:nvSpPr>
          <p:cNvPr id="3" name="Subtitle 2"/>
          <p:cNvSpPr>
            <a:spLocks noGrp="1"/>
          </p:cNvSpPr>
          <p:nvPr>
            <p:ph type="subTitle" idx="1"/>
          </p:nvPr>
        </p:nvSpPr>
        <p:spPr/>
        <p:txBody>
          <a:bodyPr/>
          <a:lstStyle/>
          <a:p>
            <a:r>
              <a:rPr lang="en-US" dirty="0" smtClean="0"/>
              <a:t>Name</a:t>
            </a:r>
          </a:p>
          <a:p>
            <a:r>
              <a:rPr lang="en-US" dirty="0" smtClean="0"/>
              <a:t>Institution of Affiliation </a:t>
            </a:r>
            <a:endParaRPr lang="en-US" dirty="0"/>
          </a:p>
        </p:txBody>
      </p:sp>
    </p:spTree>
    <p:extLst>
      <p:ext uri="{BB962C8B-B14F-4D97-AF65-F5344CB8AC3E}">
        <p14:creationId xmlns:p14="http://schemas.microsoft.com/office/powerpoint/2010/main" val="4012749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6208712" cy="566738"/>
          </a:xfrm>
        </p:spPr>
        <p:txBody>
          <a:bodyPr>
            <a:normAutofit/>
          </a:bodyPr>
          <a:lstStyle/>
          <a:p>
            <a:r>
              <a:rPr lang="en-US" dirty="0" smtClean="0"/>
              <a:t>Sunrise Glare on the Hudson Valley- by </a:t>
            </a:r>
            <a:r>
              <a:rPr lang="en-US" dirty="0" err="1" smtClean="0"/>
              <a:t>Jammie</a:t>
            </a:r>
            <a:r>
              <a:rPr lang="en-US" dirty="0" smtClean="0"/>
              <a:t> Williams</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3098" r="3098"/>
          <a:stretch>
            <a:fillRect/>
          </a:stretch>
        </p:blipFill>
        <p:spPr>
          <a:xfrm>
            <a:off x="152400" y="228600"/>
            <a:ext cx="8763000" cy="4498975"/>
          </a:xfrm>
        </p:spPr>
      </p:pic>
      <p:sp>
        <p:nvSpPr>
          <p:cNvPr id="4" name="Text Placeholder 3"/>
          <p:cNvSpPr>
            <a:spLocks noGrp="1"/>
          </p:cNvSpPr>
          <p:nvPr>
            <p:ph type="body" sz="half" idx="2"/>
          </p:nvPr>
        </p:nvSpPr>
        <p:spPr>
          <a:xfrm>
            <a:off x="457200" y="5367338"/>
            <a:ext cx="8305800" cy="804862"/>
          </a:xfrm>
        </p:spPr>
        <p:txBody>
          <a:bodyPr>
            <a:normAutofit/>
          </a:bodyPr>
          <a:lstStyle/>
          <a:p>
            <a:r>
              <a:rPr lang="en-US" sz="1600" dirty="0" smtClean="0">
                <a:latin typeface="Times New Roman" pitchFamily="18" charset="0"/>
                <a:cs typeface="Times New Roman" pitchFamily="18" charset="0"/>
              </a:rPr>
              <a:t>This painting by </a:t>
            </a:r>
            <a:r>
              <a:rPr lang="en-US" sz="1600" dirty="0" err="1" smtClean="0">
                <a:latin typeface="Times New Roman" pitchFamily="18" charset="0"/>
                <a:cs typeface="Times New Roman" pitchFamily="18" charset="0"/>
              </a:rPr>
              <a:t>Jammie</a:t>
            </a:r>
            <a:r>
              <a:rPr lang="en-US" sz="1600" dirty="0" smtClean="0">
                <a:latin typeface="Times New Roman" pitchFamily="18" charset="0"/>
                <a:cs typeface="Times New Roman" pitchFamily="18" charset="0"/>
              </a:rPr>
              <a:t> is one of his artworks. It was painted while he was on top of a hill early in the morning. </a:t>
            </a:r>
            <a:r>
              <a:rPr lang="en-US" sz="1600" dirty="0" err="1" smtClean="0">
                <a:latin typeface="Times New Roman" pitchFamily="18" charset="0"/>
                <a:cs typeface="Times New Roman" pitchFamily="18" charset="0"/>
              </a:rPr>
              <a:t>Jammie</a:t>
            </a:r>
            <a:r>
              <a:rPr lang="en-US" sz="1600" dirty="0" smtClean="0">
                <a:latin typeface="Times New Roman" pitchFamily="18" charset="0"/>
                <a:cs typeface="Times New Roman" pitchFamily="18" charset="0"/>
              </a:rPr>
              <a:t> liked the beautiful reflection from the </a:t>
            </a:r>
            <a:r>
              <a:rPr lang="en-US" sz="1600" dirty="0" smtClean="0">
                <a:latin typeface="Times New Roman" pitchFamily="18" charset="0"/>
                <a:cs typeface="Times New Roman" pitchFamily="18" charset="0"/>
              </a:rPr>
              <a:t>valley and the open sky. </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0189726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Schoharie Creek Scene- by </a:t>
            </a:r>
            <a:r>
              <a:rPr lang="en-US" dirty="0" err="1"/>
              <a:t>jammie</a:t>
            </a:r>
            <a:r>
              <a:rPr lang="en-US" dirty="0"/>
              <a:t> Williams</a:t>
            </a:r>
          </a:p>
        </p:txBody>
      </p:sp>
      <p:sp>
        <p:nvSpPr>
          <p:cNvPr id="4" name="Text Placeholder 3"/>
          <p:cNvSpPr>
            <a:spLocks noGrp="1"/>
          </p:cNvSpPr>
          <p:nvPr>
            <p:ph type="body" sz="half" idx="2"/>
          </p:nvPr>
        </p:nvSpPr>
        <p:spPr/>
        <p:txBody>
          <a:bodyPr>
            <a:normAutofit/>
          </a:bodyPr>
          <a:lstStyle/>
          <a:p>
            <a:r>
              <a:rPr lang="en-US" dirty="0">
                <a:latin typeface="Times New Roman" pitchFamily="18" charset="0"/>
                <a:cs typeface="Times New Roman" pitchFamily="18" charset="0"/>
              </a:rPr>
              <a:t>The painting of Schoharie Creek Scene from a raised ground. The beauty of the nature is displayed in the surrounding trees and the river. </a:t>
            </a:r>
          </a:p>
          <a:p>
            <a:endParaRPr lang="en-US" dirty="0">
              <a:latin typeface="Times New Roman" pitchFamily="18" charset="0"/>
              <a:cs typeface="Times New Roman" pitchFamily="18" charset="0"/>
            </a:endParaRPr>
          </a:p>
        </p:txBody>
      </p:sp>
      <p:pic>
        <p:nvPicPr>
          <p:cNvPr id="8" name="Picture Placeholder 7"/>
          <p:cNvPicPr>
            <a:picLocks noGrp="1" noChangeAspect="1"/>
          </p:cNvPicPr>
          <p:nvPr>
            <p:ph type="pic" idx="1"/>
          </p:nvPr>
        </p:nvPicPr>
        <p:blipFill>
          <a:blip r:embed="rId2"/>
          <a:srcRect l="12911" r="12911"/>
          <a:stretch>
            <a:fillRect/>
          </a:stretch>
        </p:blipFill>
        <p:spPr>
          <a:xfrm>
            <a:off x="533400" y="228600"/>
            <a:ext cx="7772400" cy="4498975"/>
          </a:xfrm>
          <a:prstGeom prst="rect">
            <a:avLst/>
          </a:prstGeom>
        </p:spPr>
      </p:pic>
      <p:sp>
        <p:nvSpPr>
          <p:cNvPr id="7" name="Picture Placeholder 5"/>
          <p:cNvSpPr txBox="1">
            <a:spLocks/>
          </p:cNvSpPr>
          <p:nvPr/>
        </p:nvSpPr>
        <p:spPr>
          <a:xfrm>
            <a:off x="1792288" y="657367"/>
            <a:ext cx="5486400" cy="4114800"/>
          </a:xfrm>
          <a:prstGeom prst="rect">
            <a:avLst/>
          </a:prstGeom>
        </p:spPr>
      </p:sp>
    </p:spTree>
    <p:extLst>
      <p:ext uri="{BB962C8B-B14F-4D97-AF65-F5344CB8AC3E}">
        <p14:creationId xmlns:p14="http://schemas.microsoft.com/office/powerpoint/2010/main" val="3335006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great blue heron- by </a:t>
            </a:r>
            <a:r>
              <a:rPr lang="en-US" dirty="0" err="1" smtClean="0"/>
              <a:t>Jammie</a:t>
            </a:r>
            <a:r>
              <a:rPr lang="en-US" dirty="0" smtClean="0"/>
              <a:t> Williams</a:t>
            </a:r>
            <a:endParaRPr lang="en-US" dirty="0"/>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l="5709" r="5709"/>
          <a:stretch>
            <a:fillRect/>
          </a:stretch>
        </p:blipFill>
        <p:spPr>
          <a:xfrm>
            <a:off x="76200" y="76200"/>
            <a:ext cx="8991600" cy="4651375"/>
          </a:xfrm>
        </p:spPr>
      </p:pic>
      <p:sp>
        <p:nvSpPr>
          <p:cNvPr id="4" name="Text Placeholder 3"/>
          <p:cNvSpPr>
            <a:spLocks noGrp="1"/>
          </p:cNvSpPr>
          <p:nvPr>
            <p:ph type="body" sz="half" idx="2"/>
          </p:nvPr>
        </p:nvSpPr>
        <p:spPr/>
        <p:txBody>
          <a:bodyPr>
            <a:normAutofit fontScale="92500"/>
          </a:bodyPr>
          <a:lstStyle/>
          <a:p>
            <a:r>
              <a:rPr lang="en-US" sz="1600" dirty="0" smtClean="0">
                <a:latin typeface="Times New Roman" pitchFamily="18" charset="0"/>
                <a:cs typeface="Times New Roman" pitchFamily="18" charset="0"/>
              </a:rPr>
              <a:t>This is a picture of a bird that that was taken during the winter season  early in the morning and painted. </a:t>
            </a:r>
            <a:r>
              <a:rPr lang="en-US" sz="1600" dirty="0" smtClean="0">
                <a:latin typeface="Times New Roman" pitchFamily="18" charset="0"/>
                <a:cs typeface="Times New Roman" pitchFamily="18" charset="0"/>
              </a:rPr>
              <a:t>It represents the feeling of being in a winter weather as displayed by the bird and the surroundings. </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36909205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 the rain or shine- by Laura Lee </a:t>
            </a:r>
            <a:r>
              <a:rPr lang="en-US" dirty="0" err="1" smtClean="0"/>
              <a:t>Zanghatti</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20187" b="20187"/>
          <a:stretch>
            <a:fillRect/>
          </a:stretch>
        </p:blipFill>
        <p:spPr>
          <a:xfrm>
            <a:off x="152400" y="228600"/>
            <a:ext cx="8763000" cy="4498975"/>
          </a:xfrm>
        </p:spPr>
      </p:pic>
      <p:sp>
        <p:nvSpPr>
          <p:cNvPr id="4" name="Text Placeholder 3"/>
          <p:cNvSpPr>
            <a:spLocks noGrp="1"/>
          </p:cNvSpPr>
          <p:nvPr>
            <p:ph type="body" sz="half" idx="2"/>
          </p:nvPr>
        </p:nvSpPr>
        <p:spPr/>
        <p:txBody>
          <a:bodyPr>
            <a:normAutofit/>
          </a:bodyPr>
          <a:lstStyle/>
          <a:p>
            <a:r>
              <a:rPr lang="en-US" sz="1600" dirty="0" smtClean="0">
                <a:latin typeface="Times New Roman" pitchFamily="18" charset="0"/>
                <a:cs typeface="Times New Roman" pitchFamily="18" charset="0"/>
              </a:rPr>
              <a:t>This painting by Laura shows a woman with a strong relationship with her dog</a:t>
            </a:r>
            <a:r>
              <a:rPr lang="en-U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It also portrays love for the nature. </a:t>
            </a:r>
            <a:r>
              <a:rPr lang="en-US" sz="1600" dirty="0" smtClean="0">
                <a:latin typeface="Times New Roman" pitchFamily="18" charset="0"/>
                <a:cs typeface="Times New Roman" pitchFamily="18" charset="0"/>
              </a:rPr>
              <a:t> </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3329278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Was It a Dream– by Laura Lee </a:t>
            </a:r>
            <a:r>
              <a:rPr lang="en-US" dirty="0" err="1" smtClean="0"/>
              <a:t>Zanghatti</a:t>
            </a:r>
            <a:endParaRPr lang="en-US" dirty="0"/>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t="12185" b="12185"/>
          <a:stretch>
            <a:fillRect/>
          </a:stretch>
        </p:blipFill>
        <p:spPr>
          <a:xfrm>
            <a:off x="228600" y="228600"/>
            <a:ext cx="8763000" cy="4648200"/>
          </a:xfrm>
        </p:spPr>
      </p:pic>
      <p:sp>
        <p:nvSpPr>
          <p:cNvPr id="4" name="Text Placeholder 3"/>
          <p:cNvSpPr>
            <a:spLocks noGrp="1"/>
          </p:cNvSpPr>
          <p:nvPr>
            <p:ph type="body" sz="half" idx="2"/>
          </p:nvPr>
        </p:nvSpPr>
        <p:spPr>
          <a:xfrm>
            <a:off x="685800" y="5367338"/>
            <a:ext cx="8305800" cy="804862"/>
          </a:xfrm>
        </p:spPr>
        <p:txBody>
          <a:bodyPr>
            <a:noAutofit/>
          </a:bodyPr>
          <a:lstStyle/>
          <a:p>
            <a:r>
              <a:rPr lang="en-US" sz="1600" dirty="0" smtClean="0">
                <a:latin typeface="Times New Roman" pitchFamily="18" charset="0"/>
                <a:cs typeface="Times New Roman" pitchFamily="18" charset="0"/>
              </a:rPr>
              <a:t>Another painting by Laura showing a woman pulling her horse. The title given to the painting could be an indication that the artist was imagining the picture or was wondering if such a beautiful woman would exist.</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5091898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Toss- by Linda </a:t>
            </a:r>
            <a:r>
              <a:rPr lang="en-US" dirty="0" err="1" smtClean="0"/>
              <a:t>Shantz</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12185" b="12185"/>
          <a:stretch>
            <a:fillRect/>
          </a:stretch>
        </p:blipFill>
        <p:spPr>
          <a:xfrm>
            <a:off x="152400" y="152400"/>
            <a:ext cx="8915400" cy="4800600"/>
          </a:xfrm>
        </p:spPr>
      </p:pic>
      <p:sp>
        <p:nvSpPr>
          <p:cNvPr id="4" name="Text Placeholder 3"/>
          <p:cNvSpPr>
            <a:spLocks noGrp="1"/>
          </p:cNvSpPr>
          <p:nvPr>
            <p:ph type="body" sz="half" idx="2"/>
          </p:nvPr>
        </p:nvSpPr>
        <p:spPr/>
        <p:txBody>
          <a:bodyPr>
            <a:normAutofit lnSpcReduction="10000"/>
          </a:bodyPr>
          <a:lstStyle/>
          <a:p>
            <a:r>
              <a:rPr lang="en-US" sz="1600" dirty="0" smtClean="0">
                <a:latin typeface="Times New Roman" pitchFamily="18" charset="0"/>
                <a:cs typeface="Times New Roman" pitchFamily="18" charset="0"/>
              </a:rPr>
              <a:t>The painting of two horses. One horse is driven while the other is pulled by the other horse</a:t>
            </a:r>
            <a:r>
              <a:rPr lang="en-US" sz="1600" dirty="0" smtClean="0">
                <a:latin typeface="Times New Roman" pitchFamily="18" charset="0"/>
                <a:cs typeface="Times New Roman" pitchFamily="18" charset="0"/>
              </a:rPr>
              <a:t>. It is a reflection on the relationships between man and animals especially those domesticated. </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23316279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152400"/>
            <a:ext cx="5486400" cy="609600"/>
          </a:xfrm>
        </p:spPr>
        <p:txBody>
          <a:bodyPr/>
          <a:lstStyle/>
          <a:p>
            <a:r>
              <a:rPr lang="en-US" dirty="0" smtClean="0"/>
              <a:t>Notes</a:t>
            </a:r>
            <a:endParaRPr lang="en-US" dirty="0"/>
          </a:p>
        </p:txBody>
      </p:sp>
      <p:sp>
        <p:nvSpPr>
          <p:cNvPr id="4" name="Text Placeholder 3"/>
          <p:cNvSpPr>
            <a:spLocks noGrp="1"/>
          </p:cNvSpPr>
          <p:nvPr>
            <p:ph type="body" sz="half" idx="2"/>
          </p:nvPr>
        </p:nvSpPr>
        <p:spPr>
          <a:xfrm>
            <a:off x="1792288" y="914400"/>
            <a:ext cx="6208712" cy="5257800"/>
          </a:xfrm>
        </p:spPr>
        <p:txBody>
          <a:bodyPr>
            <a:normAutofit/>
          </a:bodyPr>
          <a:lstStyle/>
          <a:p>
            <a:pPr marL="285750" indent="-285750">
              <a:lnSpc>
                <a:spcPct val="150000"/>
              </a:lnSpc>
              <a:buFont typeface="Arial" pitchFamily="34" charset="0"/>
              <a:buChar char="•"/>
            </a:pPr>
            <a:r>
              <a:rPr lang="en-US" sz="1600" dirty="0" smtClean="0">
                <a:latin typeface="Times New Roman" pitchFamily="18" charset="0"/>
                <a:cs typeface="Times New Roman" pitchFamily="18" charset="0"/>
              </a:rPr>
              <a:t>The first three paintings are artworks by </a:t>
            </a:r>
            <a:r>
              <a:rPr lang="en-US" sz="1600" dirty="0" err="1" smtClean="0">
                <a:latin typeface="Times New Roman" pitchFamily="18" charset="0"/>
                <a:cs typeface="Times New Roman" pitchFamily="18" charset="0"/>
              </a:rPr>
              <a:t>Jammie</a:t>
            </a:r>
            <a:r>
              <a:rPr lang="en-US" sz="1600" dirty="0" smtClean="0">
                <a:latin typeface="Times New Roman" pitchFamily="18" charset="0"/>
                <a:cs typeface="Times New Roman" pitchFamily="18" charset="0"/>
              </a:rPr>
              <a:t> Williams. His paintings majorly focuses on nature which shows how he is in love with the beauty of nature. </a:t>
            </a:r>
          </a:p>
          <a:p>
            <a:pPr marL="285750" indent="-285750">
              <a:lnSpc>
                <a:spcPct val="150000"/>
              </a:lnSpc>
              <a:buFont typeface="Arial" pitchFamily="34" charset="0"/>
              <a:buChar char="•"/>
            </a:pPr>
            <a:r>
              <a:rPr lang="en-US" sz="1600" dirty="0" smtClean="0">
                <a:latin typeface="Times New Roman" pitchFamily="18" charset="0"/>
                <a:cs typeface="Times New Roman" pitchFamily="18" charset="0"/>
              </a:rPr>
              <a:t>The other two Paintings belongs to the American Laura Lee. The paintings have of people with their animals. This shows that the artist liked domesticated animals so much that the artist called one of the painting ‘In Rain or Sunshine’.</a:t>
            </a:r>
          </a:p>
          <a:p>
            <a:pPr marL="285750" indent="-285750">
              <a:lnSpc>
                <a:spcPct val="150000"/>
              </a:lnSpc>
              <a:buFont typeface="Arial" pitchFamily="34" charset="0"/>
              <a:buChar char="•"/>
            </a:pPr>
            <a:r>
              <a:rPr lang="en-US" sz="1600" dirty="0" smtClean="0">
                <a:latin typeface="Times New Roman" pitchFamily="18" charset="0"/>
                <a:cs typeface="Times New Roman" pitchFamily="18" charset="0"/>
              </a:rPr>
              <a:t>The painting is of  Linda. From the look of the paint, the man is struggling with  two horses. It seems Linda too likes animals as seen from her works</a:t>
            </a:r>
            <a:r>
              <a:rPr lang="en-US" sz="1600" dirty="0" smtClean="0">
                <a:latin typeface="Times New Roman" pitchFamily="18" charset="0"/>
                <a:cs typeface="Times New Roman" pitchFamily="18" charset="0"/>
              </a:rPr>
              <a:t>.</a:t>
            </a:r>
          </a:p>
          <a:p>
            <a:pPr marL="285750" indent="-285750">
              <a:lnSpc>
                <a:spcPct val="150000"/>
              </a:lnSpc>
              <a:buFont typeface="Arial" pitchFamily="34" charset="0"/>
              <a:buChar char="•"/>
            </a:pPr>
            <a:r>
              <a:rPr lang="en-US" sz="1600" dirty="0" smtClean="0">
                <a:latin typeface="Times New Roman" pitchFamily="18" charset="0"/>
                <a:cs typeface="Times New Roman" pitchFamily="18" charset="0"/>
              </a:rPr>
              <a:t>The </a:t>
            </a:r>
            <a:r>
              <a:rPr lang="en-US" sz="1600" dirty="0">
                <a:latin typeface="Times New Roman" pitchFamily="18" charset="0"/>
                <a:cs typeface="Times New Roman" pitchFamily="18" charset="0"/>
              </a:rPr>
              <a:t>importance of </a:t>
            </a:r>
            <a:r>
              <a:rPr lang="en-US" sz="1600" dirty="0" smtClean="0">
                <a:latin typeface="Times New Roman" pitchFamily="18" charset="0"/>
                <a:cs typeface="Times New Roman" pitchFamily="18" charset="0"/>
              </a:rPr>
              <a:t>monochromatic paintings is that it represents the aspirations and message on what the artist wish to communicate to the world. </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5298728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hlinkClick r:id="rId2"/>
              </a:rPr>
              <a:t>www.fineartamerica.com/art/paintings/monochromatic</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hlinkClick r:id="rId3"/>
              </a:rPr>
              <a:t>www.husonvalleypainter.com</a:t>
            </a:r>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697460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305</TotalTime>
  <Words>387</Words>
  <Application>Microsoft Office PowerPoint</Application>
  <PresentationFormat>On-screen Show (4:3)</PresentationFormat>
  <Paragraphs>24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Times New Roman</vt:lpstr>
      <vt:lpstr>Office Theme</vt:lpstr>
      <vt:lpstr>Monochromatic Paintings</vt:lpstr>
      <vt:lpstr>Sunrise Glare on the Hudson Valley- by Jammie Williams</vt:lpstr>
      <vt:lpstr>Schoharie Creek Scene- by jammie Williams</vt:lpstr>
      <vt:lpstr>The great blue heron- by Jammie Williams</vt:lpstr>
      <vt:lpstr>In the rain or shine- by Laura Lee Zanghatti</vt:lpstr>
      <vt:lpstr>Was It a Dream– by Laura Lee Zanghatti</vt:lpstr>
      <vt:lpstr>Toss- by Linda Shantz</vt:lpstr>
      <vt:lpstr>Notes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Microsoft</cp:lastModifiedBy>
  <cp:revision>23</cp:revision>
  <dcterms:created xsi:type="dcterms:W3CDTF">2019-05-02T09:32:23Z</dcterms:created>
  <dcterms:modified xsi:type="dcterms:W3CDTF">2019-05-02T15:55:08Z</dcterms:modified>
</cp:coreProperties>
</file>